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1" r:id="rId4"/>
    <p:sldId id="260" r:id="rId5"/>
    <p:sldId id="258" r:id="rId6"/>
    <p:sldId id="262" r:id="rId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114"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uk-UA"/>
              <a:t>Зразок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7871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87741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3764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20715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uk-UA"/>
              <a:t>Зразок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428897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5183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a:t>Зразок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1950188F-593C-4969-BC9E-BD18320ED5C3}" type="datetimeFigureOut">
              <a:rPr lang="uk-UA" smtClean="0"/>
              <a:t>16.10.2025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82063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1950188F-593C-4969-BC9E-BD18320ED5C3}" type="datetimeFigureOut">
              <a:rPr lang="uk-UA" smtClean="0"/>
              <a:t>16.10.2025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48393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0188F-593C-4969-BC9E-BD18320ED5C3}" type="datetimeFigureOut">
              <a:rPr lang="uk-UA" smtClean="0"/>
              <a:t>16.10.2025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54617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00925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73006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0188F-593C-4969-BC9E-BD18320ED5C3}" type="datetimeFigureOut">
              <a:rPr lang="uk-UA" smtClean="0"/>
              <a:t>16.10.2025</a:t>
            </a:fld>
            <a:endParaRPr lang="uk-U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A44F5-10CF-42CD-8E29-117CDF185DA4}" type="slidenum">
              <a:rPr lang="uk-UA" smtClean="0"/>
              <a:t>‹№›</a:t>
            </a:fld>
            <a:endParaRPr lang="uk-UA"/>
          </a:p>
        </p:txBody>
      </p:sp>
    </p:spTree>
    <p:extLst>
      <p:ext uri="{BB962C8B-B14F-4D97-AF65-F5344CB8AC3E}">
        <p14:creationId xmlns:p14="http://schemas.microsoft.com/office/powerpoint/2010/main" val="256698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626" y="-1223677"/>
            <a:ext cx="13405251" cy="9564910"/>
          </a:xfrm>
          <a:prstGeom prst="rect">
            <a:avLst/>
          </a:prstGeom>
        </p:spPr>
      </p:pic>
      <p:sp>
        <p:nvSpPr>
          <p:cNvPr id="2" name="Заголовок 1"/>
          <p:cNvSpPr>
            <a:spLocks noGrp="1"/>
          </p:cNvSpPr>
          <p:nvPr>
            <p:ph type="ctrTitle"/>
          </p:nvPr>
        </p:nvSpPr>
        <p:spPr>
          <a:xfrm>
            <a:off x="-1" y="710011"/>
            <a:ext cx="9144000" cy="337092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chorCtr="0">
            <a:noAutofit/>
          </a:bodyPr>
          <a:lstStyle/>
          <a:p>
            <a:r>
              <a:rPr lang="en-US" sz="8800" b="1" dirty="0">
                <a:ln w="19050" cmpd="sng">
                  <a:solidFill>
                    <a:schemeClr val="tx1"/>
                  </a:solidFill>
                </a:ln>
                <a:solidFill>
                  <a:srgbClr val="FFFF00"/>
                </a:solidFill>
                <a:effectLst>
                  <a:outerShdw blurRad="50800" dist="38100" algn="l" rotWithShape="0">
                    <a:prstClr val="black">
                      <a:alpha val="40000"/>
                    </a:prstClr>
                  </a:outerShdw>
                </a:effectLst>
                <a:latin typeface="+mn-lt"/>
              </a:rPr>
              <a:t>Habakkuk’s Prayer</a:t>
            </a:r>
            <a:endParaRPr lang="uk-UA" sz="8800" b="1" dirty="0">
              <a:ln w="19050" cmpd="sng">
                <a:solidFill>
                  <a:schemeClr val="tx1"/>
                </a:solidFill>
              </a:ln>
              <a:solidFill>
                <a:srgbClr val="FFFF00"/>
              </a:solidFill>
              <a:effectLst>
                <a:outerShdw blurRad="50800" dist="38100" algn="l" rotWithShape="0">
                  <a:prstClr val="black">
                    <a:alpha val="40000"/>
                  </a:prstClr>
                </a:outerShdw>
              </a:effectLst>
              <a:latin typeface="+mn-lt"/>
            </a:endParaRPr>
          </a:p>
        </p:txBody>
      </p:sp>
      <p:sp>
        <p:nvSpPr>
          <p:cNvPr id="3" name="Підзаголовок 2"/>
          <p:cNvSpPr>
            <a:spLocks noGrp="1"/>
          </p:cNvSpPr>
          <p:nvPr>
            <p:ph type="subTitle" idx="1"/>
          </p:nvPr>
        </p:nvSpPr>
        <p:spPr>
          <a:xfrm>
            <a:off x="1142999" y="4268788"/>
            <a:ext cx="6858000" cy="165576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chorCtr="0">
            <a:normAutofit lnSpcReduction="10000"/>
          </a:bodyPr>
          <a:lstStyle/>
          <a:p>
            <a:r>
              <a:rPr lang="en-US" sz="6000" b="1" dirty="0">
                <a:ln w="19050">
                  <a:solidFill>
                    <a:schemeClr val="tx1"/>
                  </a:solidFill>
                </a:ln>
                <a:solidFill>
                  <a:srgbClr val="FFFF00"/>
                </a:solidFill>
                <a:effectLst>
                  <a:outerShdw blurRad="25400" dist="50800" sx="93000" sy="93000" algn="l" rotWithShape="0">
                    <a:prstClr val="black">
                      <a:alpha val="0"/>
                    </a:prstClr>
                  </a:outerShdw>
                </a:effectLst>
              </a:rPr>
              <a:t>Habakkuk</a:t>
            </a:r>
            <a:r>
              <a:rPr lang="uk-UA" sz="5800" b="1" dirty="0">
                <a:ln w="19050">
                  <a:solidFill>
                    <a:schemeClr val="tx1"/>
                  </a:solidFill>
                </a:ln>
                <a:solidFill>
                  <a:srgbClr val="FFFF00"/>
                </a:solidFill>
                <a:effectLst>
                  <a:outerShdw blurRad="25400" dist="50800" sx="93000" sy="93000" algn="l" rotWithShape="0">
                    <a:prstClr val="black">
                      <a:alpha val="0"/>
                    </a:prstClr>
                  </a:outerShdw>
                </a:effectLst>
              </a:rPr>
              <a:t> 3:3-4, </a:t>
            </a:r>
            <a:br>
              <a:rPr lang="uk-UA" sz="5800" b="1" dirty="0">
                <a:ln w="19050">
                  <a:solidFill>
                    <a:schemeClr val="tx1"/>
                  </a:solidFill>
                </a:ln>
                <a:solidFill>
                  <a:srgbClr val="FFFF00"/>
                </a:solidFill>
                <a:effectLst>
                  <a:outerShdw blurRad="25400" dist="50800" sx="93000" sy="93000" algn="l" rotWithShape="0">
                    <a:prstClr val="black">
                      <a:alpha val="0"/>
                    </a:prstClr>
                  </a:outerShdw>
                </a:effectLst>
              </a:rPr>
            </a:br>
            <a:r>
              <a:rPr lang="uk-UA" sz="5800" b="1" dirty="0">
                <a:ln w="19050">
                  <a:solidFill>
                    <a:schemeClr val="tx1"/>
                  </a:solidFill>
                </a:ln>
                <a:solidFill>
                  <a:srgbClr val="FFFF00"/>
                </a:solidFill>
                <a:effectLst>
                  <a:outerShdw blurRad="25400" dist="50800" sx="93000" sy="93000" algn="l" rotWithShape="0">
                    <a:prstClr val="black">
                      <a:alpha val="0"/>
                    </a:prstClr>
                  </a:outerShdw>
                </a:effectLst>
              </a:rPr>
              <a:t>10-11, 17-19</a:t>
            </a:r>
            <a:endParaRPr lang="uk-UA" sz="5800" dirty="0">
              <a:ln w="19050">
                <a:solidFill>
                  <a:schemeClr val="tx1"/>
                </a:solidFill>
              </a:ln>
              <a:solidFill>
                <a:srgbClr val="FFFF00"/>
              </a:solidFill>
              <a:effectLst>
                <a:outerShdw blurRad="25400" dist="50800" sx="93000" sy="93000" algn="l" rotWithShape="0">
                  <a:prstClr val="black">
                    <a:alpha val="0"/>
                  </a:prstClr>
                </a:outerShdw>
              </a:effectLst>
            </a:endParaRPr>
          </a:p>
        </p:txBody>
      </p:sp>
    </p:spTree>
    <p:extLst>
      <p:ext uri="{BB962C8B-B14F-4D97-AF65-F5344CB8AC3E}">
        <p14:creationId xmlns:p14="http://schemas.microsoft.com/office/powerpoint/2010/main" val="17957473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38895" y="476732"/>
            <a:ext cx="9143999" cy="5457825"/>
          </a:xfrm>
        </p:spPr>
        <p:txBody>
          <a:bodyPr>
            <a:noAutofit/>
          </a:bodyPr>
          <a:lstStyle/>
          <a:p>
            <a:r>
              <a:rPr lang="ru-RU" sz="5400" baseline="30000" dirty="0">
                <a:solidFill>
                  <a:srgbClr val="C00000"/>
                </a:solidFill>
                <a:effectLst>
                  <a:glow rad="63500">
                    <a:schemeClr val="bg1"/>
                  </a:glow>
                </a:effectLst>
                <a:latin typeface="Arial" panose="020B0604020202020204" pitchFamily="34" charset="0"/>
              </a:rPr>
              <a:t>3</a:t>
            </a:r>
            <a:r>
              <a:rPr lang="ru-RU" sz="5400" dirty="0">
                <a:solidFill>
                  <a:srgbClr val="C00000"/>
                </a:solidFill>
                <a:effectLst>
                  <a:glow rad="63500">
                    <a:schemeClr val="bg1"/>
                  </a:glow>
                </a:effectLst>
                <a:latin typeface="Arial" panose="020B0604020202020204" pitchFamily="34" charset="0"/>
              </a:rPr>
              <a:t> </a:t>
            </a:r>
            <a:r>
              <a:rPr lang="en-US" sz="5400" dirty="0">
                <a:solidFill>
                  <a:srgbClr val="C00000"/>
                </a:solidFill>
                <a:effectLst>
                  <a:glow rad="63500">
                    <a:schemeClr val="bg1"/>
                  </a:glow>
                </a:effectLst>
                <a:latin typeface="Arial" panose="020B0604020202020204" pitchFamily="34" charset="0"/>
              </a:rPr>
              <a:t>His glory covered the heavens and his praise filled the earth</a:t>
            </a:r>
            <a:r>
              <a:rPr lang="ru-RU" sz="5400" dirty="0">
                <a:solidFill>
                  <a:srgbClr val="C00000"/>
                </a:solidFill>
                <a:effectLst>
                  <a:glow rad="63500">
                    <a:schemeClr val="bg1"/>
                  </a:glow>
                </a:effectLst>
                <a:latin typeface="Arial" panose="020B0604020202020204" pitchFamily="34" charset="0"/>
              </a:rPr>
              <a:t>.</a:t>
            </a:r>
            <a:br>
              <a:rPr lang="en-US" sz="5400" dirty="0">
                <a:solidFill>
                  <a:srgbClr val="C00000"/>
                </a:solidFill>
                <a:effectLst>
                  <a:glow rad="63500">
                    <a:schemeClr val="bg1"/>
                  </a:glow>
                </a:effectLst>
                <a:latin typeface="Arial" panose="020B0604020202020204" pitchFamily="34" charset="0"/>
              </a:rPr>
            </a:br>
            <a:br>
              <a:rPr lang="ru-RU" sz="5400" dirty="0">
                <a:solidFill>
                  <a:srgbClr val="C00000"/>
                </a:solidFill>
                <a:effectLst>
                  <a:glow rad="63500">
                    <a:schemeClr val="bg1"/>
                  </a:glow>
                </a:effectLst>
                <a:latin typeface="Arial" panose="020B0604020202020204" pitchFamily="34" charset="0"/>
              </a:rPr>
            </a:br>
            <a:r>
              <a:rPr lang="ru-RU" sz="5400" baseline="30000" dirty="0">
                <a:solidFill>
                  <a:srgbClr val="C00000"/>
                </a:solidFill>
                <a:effectLst>
                  <a:glow rad="63500">
                    <a:schemeClr val="bg1"/>
                  </a:glow>
                </a:effectLst>
                <a:latin typeface="Arial" panose="020B0604020202020204" pitchFamily="34" charset="0"/>
              </a:rPr>
              <a:t>4</a:t>
            </a:r>
            <a:r>
              <a:rPr lang="ru-RU" sz="5400" dirty="0">
                <a:solidFill>
                  <a:srgbClr val="C00000"/>
                </a:solidFill>
                <a:effectLst>
                  <a:glow rad="63500">
                    <a:schemeClr val="bg1"/>
                  </a:glow>
                </a:effectLst>
                <a:latin typeface="Arial" panose="020B0604020202020204" pitchFamily="34" charset="0"/>
              </a:rPr>
              <a:t> </a:t>
            </a:r>
            <a:r>
              <a:rPr lang="en-US" sz="5400" dirty="0">
                <a:solidFill>
                  <a:srgbClr val="C00000"/>
                </a:solidFill>
                <a:effectLst>
                  <a:glow rad="63500">
                    <a:schemeClr val="bg1"/>
                  </a:glow>
                </a:effectLst>
                <a:latin typeface="Arial" panose="020B0604020202020204" pitchFamily="34" charset="0"/>
              </a:rPr>
              <a:t>His splendor was like the sunrise; rays flashed from his hand, where his power was hidden</a:t>
            </a:r>
            <a:endParaRPr lang="ru-RU" sz="5400" dirty="0">
              <a:solidFill>
                <a:srgbClr val="C00000"/>
              </a:solidFill>
              <a:effectLst>
                <a:glow rad="63500">
                  <a:schemeClr val="bg1"/>
                </a:glow>
              </a:effectLst>
              <a:latin typeface="Arial" panose="020B0604020202020204" pitchFamily="34" charset="0"/>
            </a:endParaRPr>
          </a:p>
        </p:txBody>
      </p:sp>
    </p:spTree>
    <p:extLst>
      <p:ext uri="{BB962C8B-B14F-4D97-AF65-F5344CB8AC3E}">
        <p14:creationId xmlns:p14="http://schemas.microsoft.com/office/powerpoint/2010/main" val="231489588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2192" cy="6858000"/>
          </a:xfrm>
          <a:prstGeom prst="rect">
            <a:avLst/>
          </a:prstGeom>
        </p:spPr>
      </p:pic>
      <p:sp>
        <p:nvSpPr>
          <p:cNvPr id="2" name="Заголовок 1"/>
          <p:cNvSpPr>
            <a:spLocks noGrp="1"/>
          </p:cNvSpPr>
          <p:nvPr>
            <p:ph type="title"/>
          </p:nvPr>
        </p:nvSpPr>
        <p:spPr>
          <a:xfrm>
            <a:off x="628650" y="1131094"/>
            <a:ext cx="7886700" cy="4472328"/>
          </a:xfrm>
        </p:spPr>
        <p:txBody>
          <a:bodyPr>
            <a:noAutofit/>
          </a:bodyPr>
          <a:lstStyle/>
          <a:p>
            <a:r>
              <a:rPr lang="ru-RU" sz="5400" baseline="30000" dirty="0">
                <a:solidFill>
                  <a:srgbClr val="FFFF00"/>
                </a:solidFill>
                <a:effectLst>
                  <a:glow rad="63500">
                    <a:schemeClr val="tx1"/>
                  </a:glow>
                </a:effectLst>
                <a:latin typeface="Arial" panose="020B0604020202020204" pitchFamily="34" charset="0"/>
              </a:rPr>
              <a:t>10</a:t>
            </a:r>
            <a:r>
              <a:rPr lang="ru-RU" sz="5400" dirty="0">
                <a:solidFill>
                  <a:srgbClr val="FFFF00"/>
                </a:solidFill>
                <a:effectLst>
                  <a:glow rad="63500">
                    <a:schemeClr val="tx1"/>
                  </a:glow>
                </a:effectLst>
                <a:latin typeface="Arial" panose="020B0604020202020204" pitchFamily="34" charset="0"/>
              </a:rPr>
              <a:t> </a:t>
            </a:r>
            <a:r>
              <a:rPr lang="en-US" sz="5400" dirty="0">
                <a:solidFill>
                  <a:srgbClr val="FFFF00"/>
                </a:solidFill>
                <a:effectLst>
                  <a:glow rad="63500">
                    <a:schemeClr val="tx1"/>
                  </a:glow>
                </a:effectLst>
                <a:latin typeface="Arial" panose="020B0604020202020204" pitchFamily="34" charset="0"/>
              </a:rPr>
              <a:t>the mountains saw you and writhed. Torrents of water swept by; the deep roared and lifted its waves on high</a:t>
            </a:r>
            <a:r>
              <a:rPr lang="ru-RU" sz="5400" dirty="0">
                <a:solidFill>
                  <a:srgbClr val="FFFF00"/>
                </a:solidFill>
                <a:effectLst>
                  <a:glow rad="63500">
                    <a:schemeClr val="tx1"/>
                  </a:glow>
                </a:effectLst>
                <a:latin typeface="Arial" panose="020B0604020202020204" pitchFamily="34" charset="0"/>
              </a:rPr>
              <a:t>.</a:t>
            </a:r>
          </a:p>
        </p:txBody>
      </p:sp>
    </p:spTree>
    <p:extLst>
      <p:ext uri="{BB962C8B-B14F-4D97-AF65-F5344CB8AC3E}">
        <p14:creationId xmlns:p14="http://schemas.microsoft.com/office/powerpoint/2010/main" val="23977556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50471" y="762000"/>
            <a:ext cx="8306141" cy="5353050"/>
          </a:xfrm>
          <a:effectLst>
            <a:glow rad="127000">
              <a:schemeClr val="accent1">
                <a:lumMod val="50000"/>
              </a:schemeClr>
            </a:glow>
          </a:effectLst>
        </p:spPr>
        <p:txBody>
          <a:bodyPr>
            <a:normAutofit/>
          </a:bodyPr>
          <a:lstStyle/>
          <a:p>
            <a:r>
              <a:rPr lang="ru-RU" sz="6000" baseline="30000" dirty="0">
                <a:solidFill>
                  <a:srgbClr val="002060"/>
                </a:solidFill>
                <a:effectLst>
                  <a:glow rad="63500">
                    <a:schemeClr val="bg1"/>
                  </a:glow>
                </a:effectLst>
                <a:latin typeface="Arial" panose="020B0604020202020204" pitchFamily="34" charset="0"/>
              </a:rPr>
              <a:t>11</a:t>
            </a:r>
            <a:r>
              <a:rPr lang="ru-RU" sz="6000" dirty="0">
                <a:solidFill>
                  <a:srgbClr val="002060"/>
                </a:solidFill>
                <a:effectLst>
                  <a:glow rad="63500">
                    <a:schemeClr val="bg1"/>
                  </a:glow>
                </a:effectLst>
                <a:latin typeface="Arial" panose="020B0604020202020204" pitchFamily="34" charset="0"/>
              </a:rPr>
              <a:t> </a:t>
            </a:r>
            <a:r>
              <a:rPr lang="en-US" sz="6000" dirty="0">
                <a:solidFill>
                  <a:srgbClr val="002060"/>
                </a:solidFill>
                <a:effectLst>
                  <a:glow rad="63500">
                    <a:schemeClr val="bg1"/>
                  </a:glow>
                </a:effectLst>
                <a:latin typeface="Arial" panose="020B0604020202020204" pitchFamily="34" charset="0"/>
              </a:rPr>
              <a:t>Sun and moon stood still in the heavens at the glint of your flying arrows, at the lightning of your flashing spear</a:t>
            </a:r>
            <a:r>
              <a:rPr lang="ru-RU" sz="60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34153802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0" y="514349"/>
            <a:ext cx="9144000" cy="5934075"/>
          </a:xfrm>
        </p:spPr>
        <p:txBody>
          <a:bodyPr>
            <a:noAutofit/>
          </a:bodyPr>
          <a:lstStyle/>
          <a:p>
            <a:r>
              <a:rPr lang="ru-RU" sz="5400" baseline="30000" dirty="0">
                <a:solidFill>
                  <a:srgbClr val="002060"/>
                </a:solidFill>
                <a:effectLst>
                  <a:glow rad="63500">
                    <a:schemeClr val="bg1"/>
                  </a:glow>
                </a:effectLst>
                <a:latin typeface="Arial" panose="020B0604020202020204" pitchFamily="34" charset="0"/>
              </a:rPr>
              <a:t>17</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Though the fig tree does not bud and there are no grapes on the vines, though the olive crop fails and the fields produce no food, though there are no sheep in the pen and no cattle in the stalls</a:t>
            </a:r>
            <a:r>
              <a:rPr lang="ru-RU" sz="5400" dirty="0">
                <a:solidFill>
                  <a:srgbClr val="002060"/>
                </a:solidFill>
                <a:effectLst>
                  <a:glow rad="63500">
                    <a:schemeClr val="bg1"/>
                  </a:glow>
                </a:effectLst>
                <a:latin typeface="Arial" panose="020B0604020202020204" pitchFamily="34" charset="0"/>
              </a:rPr>
              <a:t>, –</a:t>
            </a:r>
          </a:p>
        </p:txBody>
      </p:sp>
    </p:spTree>
    <p:extLst>
      <p:ext uri="{BB962C8B-B14F-4D97-AF65-F5344CB8AC3E}">
        <p14:creationId xmlns:p14="http://schemas.microsoft.com/office/powerpoint/2010/main" val="6353405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Заголовок 1"/>
          <p:cNvSpPr>
            <a:spLocks noGrp="1"/>
          </p:cNvSpPr>
          <p:nvPr>
            <p:ph type="title"/>
          </p:nvPr>
        </p:nvSpPr>
        <p:spPr>
          <a:xfrm>
            <a:off x="163773" y="673100"/>
            <a:ext cx="8351577" cy="5499100"/>
          </a:xfrm>
        </p:spPr>
        <p:txBody>
          <a:bodyPr>
            <a:noAutofit/>
          </a:bodyPr>
          <a:lstStyle/>
          <a:p>
            <a:r>
              <a:rPr lang="ru-RU" sz="5400" baseline="30000" dirty="0">
                <a:solidFill>
                  <a:srgbClr val="002060"/>
                </a:solidFill>
                <a:effectLst>
                  <a:glow rad="63500">
                    <a:schemeClr val="bg1"/>
                  </a:glow>
                </a:effectLst>
                <a:latin typeface="Arial" panose="020B0604020202020204" pitchFamily="34" charset="0"/>
              </a:rPr>
              <a:t>18</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yet I will rejoice in the Lord, I will be joyful in God my Savior</a:t>
            </a:r>
            <a:r>
              <a:rPr lang="ru-RU" sz="5400" dirty="0">
                <a:solidFill>
                  <a:srgbClr val="002060"/>
                </a:solidFill>
                <a:effectLst>
                  <a:glow rad="63500">
                    <a:schemeClr val="bg1"/>
                  </a:glow>
                </a:effectLst>
                <a:latin typeface="Arial" panose="020B0604020202020204" pitchFamily="34" charset="0"/>
              </a:rPr>
              <a:t>!</a:t>
            </a:r>
            <a:br>
              <a:rPr lang="en-US" sz="5400" dirty="0">
                <a:solidFill>
                  <a:srgbClr val="002060"/>
                </a:solidFill>
                <a:effectLst>
                  <a:glow rad="63500">
                    <a:schemeClr val="bg1"/>
                  </a:glow>
                </a:effectLst>
                <a:latin typeface="Arial" panose="020B0604020202020204" pitchFamily="34" charset="0"/>
              </a:rPr>
            </a:br>
            <a:br>
              <a:rPr lang="ru-RU" sz="5400" dirty="0">
                <a:solidFill>
                  <a:srgbClr val="002060"/>
                </a:solidFill>
                <a:effectLst>
                  <a:glow rad="63500">
                    <a:schemeClr val="bg1"/>
                  </a:glow>
                </a:effectLst>
                <a:latin typeface="Arial" panose="020B0604020202020204" pitchFamily="34" charset="0"/>
              </a:rPr>
            </a:br>
            <a:r>
              <a:rPr lang="ru-RU" sz="5400" baseline="30000" dirty="0">
                <a:solidFill>
                  <a:srgbClr val="002060"/>
                </a:solidFill>
                <a:effectLst>
                  <a:glow rad="63500">
                    <a:schemeClr val="bg1"/>
                  </a:glow>
                </a:effectLst>
                <a:latin typeface="Arial" panose="020B0604020202020204" pitchFamily="34" charset="0"/>
              </a:rPr>
              <a:t>19</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The Sovereign Lord is my strength; he makes my feet like the feet of a deer, he enables me to tread on the heights</a:t>
            </a:r>
            <a:r>
              <a:rPr lang="ru-RU" sz="54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1403091928"/>
      </p:ext>
    </p:extLst>
  </p:cSld>
  <p:clrMapOvr>
    <a:masterClrMapping/>
  </p:clrMapOvr>
  <p:transition spd="med"/>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243</TotalTime>
  <Words>185</Words>
  <Application>Microsoft Office PowerPoint</Application>
  <PresentationFormat>Екран (4:3)</PresentationFormat>
  <Paragraphs>7</Paragraphs>
  <Slides>6</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6</vt:i4>
      </vt:variant>
    </vt:vector>
  </HeadingPairs>
  <TitlesOfParts>
    <vt:vector size="10" baseType="lpstr">
      <vt:lpstr>Arial</vt:lpstr>
      <vt:lpstr>Calibri</vt:lpstr>
      <vt:lpstr>Calibri Light</vt:lpstr>
      <vt:lpstr>Тема Office</vt:lpstr>
      <vt:lpstr>Habakkuk’s Prayer</vt:lpstr>
      <vt:lpstr>3 His glory covered the heavens and his praise filled the earth.  4 His splendor was like the sunrise; rays flashed from his hand, where his power was hidden</vt:lpstr>
      <vt:lpstr>10 the mountains saw you and writhed. Torrents of water swept by; the deep roared and lifted its waves on high.</vt:lpstr>
      <vt:lpstr>11 Sun and moon stood still in the heavens at the glint of your flying arrows, at the lightning of your flashing spear.</vt:lpstr>
      <vt:lpstr>17 Though the fig tree does not bud and there are no grapes on the vines, though the olive crop fails and the fields produce no food, though there are no sheep in the pen and no cattle in the stalls, –</vt:lpstr>
      <vt:lpstr>18 yet I will rejoice in the Lord, I will be joyful in God my Savior!  19 The Sovereign Lord is my strength; he makes my feet like the feet of a deer, he enables me to tread on the heights!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Пісня Мойсея</dc:title>
  <dc:creator>Обліковий запис Microsoft</dc:creator>
  <cp:lastModifiedBy>Dubenchuk Ivanka</cp:lastModifiedBy>
  <cp:revision>22</cp:revision>
  <dcterms:created xsi:type="dcterms:W3CDTF">2025-09-05T14:28:00Z</dcterms:created>
  <dcterms:modified xsi:type="dcterms:W3CDTF">2025-10-16T14:29:11Z</dcterms:modified>
</cp:coreProperties>
</file>